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aven Pro" pitchFamily="2" charset="77"/>
      <p:regular r:id="rId13"/>
      <p:bold r:id="rId14"/>
    </p:embeddedFont>
    <p:embeddedFont>
      <p:font typeface="Nunito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55d15789b9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55d15789b9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5d15789b9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55d15789b9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AAUW website resources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table facilitators as well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5d15789b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55d15789b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5d15789b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55d15789b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5d15789b9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55d15789b9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Nikole Hannah-Jones: The Idea of America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55d15789b9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55d15789b9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5d15789b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55d15789b9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55d15789b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55d15789b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5d15789b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55d15789b9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litzercenter.org/sites/default/files/full_issue_of_the_1619_projec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hyperlink" Target="https://pulitzercenter.org/sites/default/files/full_issue_of_the_1619_project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1619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Read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/>
          <p:nvPr/>
        </p:nvSpPr>
        <p:spPr>
          <a:xfrm>
            <a:off x="801375" y="56975"/>
            <a:ext cx="79125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Discussion Questions:</a:t>
            </a:r>
            <a:r>
              <a:rPr lang="en" sz="36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36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5. How has your idea of what it means to be “American” changed as a result of these articles? </a:t>
            </a:r>
            <a:endParaRPr sz="36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801375" y="2659925"/>
            <a:ext cx="7912500" cy="23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6. How has your definition of </a:t>
            </a:r>
            <a:r>
              <a:rPr lang="en" sz="3600" i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patriotism</a:t>
            </a:r>
            <a:r>
              <a:rPr lang="en" sz="36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changed as a result of reading these articles? </a:t>
            </a:r>
            <a:endParaRPr sz="36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77994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 / Introductions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American Association of University Women (Waverly Branch)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City of Waverly Human Equity and Diversity Commission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Wartburg Multicultural Student Services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EMBRACE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/ Agreements for Sessions</a:t>
            </a:r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body" idx="1"/>
          </p:nvPr>
        </p:nvSpPr>
        <p:spPr>
          <a:xfrm>
            <a:off x="1303800" y="1356300"/>
            <a:ext cx="7030500" cy="3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Listen/observe for understanding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/>
              <a:t>Monitor airtime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/>
              <a:t>Assume positive intent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/>
              <a:t>Experience discomfort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/>
              <a:t>Come prepared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dirty="0"/>
              <a:t>Be civil 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</a:t>
            </a:r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Who are you? </a:t>
            </a:r>
            <a:endParaRPr sz="240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Why did you decide to participate in this community read?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00" y="1488390"/>
            <a:ext cx="2454976" cy="301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8400" y="152400"/>
            <a:ext cx="3187926" cy="384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7350" y="152400"/>
            <a:ext cx="3126551" cy="384748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/>
          <p:nvPr/>
        </p:nvSpPr>
        <p:spPr>
          <a:xfrm>
            <a:off x="59700" y="152400"/>
            <a:ext cx="2355300" cy="1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The Idea of America</a:t>
            </a:r>
            <a:endParaRPr i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By Nikole Hannah-Jones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Pages 14-26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801375" y="56975"/>
            <a:ext cx="79125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Discussion Questions: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1a.  How have U.S. laws, policies, and practices oppressed Black Americans since 1619?</a:t>
            </a:r>
            <a:endParaRPr b="0"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/>
          </p:nvPr>
        </p:nvSpPr>
        <p:spPr>
          <a:xfrm>
            <a:off x="801375" y="2659925"/>
            <a:ext cx="7912500" cy="23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1b. How have Black Americans fought back against oppression and worked to build a better society for all?</a:t>
            </a:r>
            <a:endParaRPr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100" y="152400"/>
            <a:ext cx="524549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3265326" cy="401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/>
          <p:nvPr/>
        </p:nvSpPr>
        <p:spPr>
          <a:xfrm>
            <a:off x="801375" y="56975"/>
            <a:ext cx="79125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Discussion Questions:</a:t>
            </a:r>
            <a:r>
              <a:rPr lang="en" sz="36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36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2a.  How was the expansion of the US shaped and made possible by slave labor?</a:t>
            </a:r>
            <a:endParaRPr sz="36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801375" y="2659925"/>
            <a:ext cx="7912500" cy="23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2b. When did free Black Americans begin to travel west? Why?</a:t>
            </a:r>
            <a:endParaRPr sz="36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xfrm>
            <a:off x="801375" y="56975"/>
            <a:ext cx="79125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Discussion Questions: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3. What surprised you as you read these articles?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327" name="Google Shape;327;p21"/>
          <p:cNvSpPr txBox="1"/>
          <p:nvPr/>
        </p:nvSpPr>
        <p:spPr>
          <a:xfrm>
            <a:off x="801375" y="2659925"/>
            <a:ext cx="7912500" cy="23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4. What new learning created discomfort for you? </a:t>
            </a:r>
            <a:endParaRPr sz="36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Macintosh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Maven Pro</vt:lpstr>
      <vt:lpstr>Arial</vt:lpstr>
      <vt:lpstr>Nunito</vt:lpstr>
      <vt:lpstr>Momentum</vt:lpstr>
      <vt:lpstr>1619 Project Community Read</vt:lpstr>
      <vt:lpstr>Housekeeping / Introductions  American Association of University Women (Waverly Branch) City of Waverly Human Equity and Diversity Commission Wartburg Multicultural Student Services EMBRACE </vt:lpstr>
      <vt:lpstr>Norms / Agreements for Sessions</vt:lpstr>
      <vt:lpstr>Icebreaker</vt:lpstr>
      <vt:lpstr>PowerPoint Presentation</vt:lpstr>
      <vt:lpstr>Discussion Questions:  1a.  How have U.S. laws, policies, and practices oppressed Black Americans since 1619?</vt:lpstr>
      <vt:lpstr>PowerPoint Presentation</vt:lpstr>
      <vt:lpstr>PowerPoint Presentation</vt:lpstr>
      <vt:lpstr>Discussion Questions:  3. What surprised you as you read these articles?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1619 Project Community Read</dc:title>
  <cp:lastModifiedBy>Kim Folkers</cp:lastModifiedBy>
  <cp:revision>1</cp:revision>
  <dcterms:modified xsi:type="dcterms:W3CDTF">2022-09-27T15:19:30Z</dcterms:modified>
</cp:coreProperties>
</file>